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80F3-E309-449A-B759-4494A8393AC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1A59-1CDD-4A9B-BBD4-52D1129A2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80F3-E309-449A-B759-4494A8393AC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1A59-1CDD-4A9B-BBD4-52D1129A2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0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80F3-E309-449A-B759-4494A8393AC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1A59-1CDD-4A9B-BBD4-52D1129A2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3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80F3-E309-449A-B759-4494A8393AC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1A59-1CDD-4A9B-BBD4-52D1129A2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6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80F3-E309-449A-B759-4494A8393AC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1A59-1CDD-4A9B-BBD4-52D1129A2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1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80F3-E309-449A-B759-4494A8393AC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1A59-1CDD-4A9B-BBD4-52D1129A2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1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80F3-E309-449A-B759-4494A8393AC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1A59-1CDD-4A9B-BBD4-52D1129A2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9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80F3-E309-449A-B759-4494A8393AC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1A59-1CDD-4A9B-BBD4-52D1129A2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6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80F3-E309-449A-B759-4494A8393AC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1A59-1CDD-4A9B-BBD4-52D1129A2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3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80F3-E309-449A-B759-4494A8393AC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1A59-1CDD-4A9B-BBD4-52D1129A2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2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80F3-E309-449A-B759-4494A8393AC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1A59-1CDD-4A9B-BBD4-52D1129A2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35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680F3-E309-449A-B759-4494A8393AC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71A59-1CDD-4A9B-BBD4-52D1129A2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2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SPIRITUAL POLLUTION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(II PET. 2:20+)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91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POTENTIAL POLLUTION SITES: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HEART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(PROV. 4:23; 23:7)  (MT. 5:8)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(ACTS 15:9)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51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POTENTIAL POLLUTION SITES: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HEART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HOME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19:4+)  (EPH. 5:23+; 6:1)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844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POTENTIAL POLLUTION SITES: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HEART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HOME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MORALS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844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SPIRITUAL POLLUTION</vt:lpstr>
      <vt:lpstr>POTENTIAL POLLUTION SITES:</vt:lpstr>
      <vt:lpstr>POTENTIAL POLLUTION SITES:</vt:lpstr>
      <vt:lpstr>POTENTIAL POLLUTION SITES: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POLLUTION</dc:title>
  <dc:creator>4th street church</dc:creator>
  <cp:lastModifiedBy>4th street church</cp:lastModifiedBy>
  <cp:revision>1</cp:revision>
  <dcterms:created xsi:type="dcterms:W3CDTF">2015-06-18T16:01:57Z</dcterms:created>
  <dcterms:modified xsi:type="dcterms:W3CDTF">2015-06-18T16:03:59Z</dcterms:modified>
</cp:coreProperties>
</file>