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56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1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2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8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71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8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0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9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7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5321-481F-416A-AE2E-460E144CC771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6206B-EBEF-4BE5-912E-F518570E8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5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EXHORTING OTHERS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4:36)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9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r>
              <a:rPr lang="en-US" dirty="0" smtClean="0"/>
              <a:t>PARENTS RAISING CHILDREN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r>
              <a:rPr lang="en-US" dirty="0" smtClean="0"/>
              <a:t>PARENTS RAISING CHILDREN</a:t>
            </a:r>
          </a:p>
          <a:p>
            <a:r>
              <a:rPr lang="en-US" dirty="0" smtClean="0"/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r>
              <a:rPr lang="en-US" dirty="0" smtClean="0"/>
              <a:t>PARENTS RAISING CHILDREN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THOSE WHO CHOSE GOD OVER FLESH &amp; BLOOD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r>
              <a:rPr lang="en-US" dirty="0" smtClean="0"/>
              <a:t>PARENTS RAISING CHILDREN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THOSE WHO CHOSE GOD OVER FLESH &amp; BLOOD</a:t>
            </a:r>
          </a:p>
          <a:p>
            <a:r>
              <a:rPr lang="en-US" dirty="0" smtClean="0"/>
              <a:t>SPIRITUALLY WEAK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r>
              <a:rPr lang="en-US" dirty="0" smtClean="0"/>
              <a:t>OLDER CHRISTIANS</a:t>
            </a:r>
          </a:p>
          <a:p>
            <a:r>
              <a:rPr lang="en-US" dirty="0" smtClean="0"/>
              <a:t>PARENTS RAISING CHILDREN</a:t>
            </a:r>
          </a:p>
          <a:p>
            <a:r>
              <a:rPr lang="en-US" dirty="0" smtClean="0"/>
              <a:t>STUDENTS</a:t>
            </a:r>
          </a:p>
          <a:p>
            <a:r>
              <a:rPr lang="en-US" dirty="0" smtClean="0"/>
              <a:t>THOSE WHO CHOSE GOD OVER FLESH &amp; BLOOD</a:t>
            </a:r>
          </a:p>
          <a:p>
            <a:r>
              <a:rPr lang="en-US" dirty="0" smtClean="0"/>
              <a:t>SPIRITUALLY WEAK</a:t>
            </a:r>
          </a:p>
          <a:p>
            <a:r>
              <a:rPr lang="en-US" dirty="0" smtClean="0"/>
              <a:t>SPIRTUALLY STRONG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CAN WE DO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THES. 1:6-9)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7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CAN WE DO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12:9+)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5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88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NEEDS IT?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ELDERS /  DEACONS / PREACHERS. </a:t>
            </a:r>
            <a:endParaRPr lang="en-US" dirty="0"/>
          </a:p>
          <a:p>
            <a:r>
              <a:rPr lang="en-US" dirty="0" smtClean="0"/>
              <a:t>THEIR WIVES</a:t>
            </a:r>
          </a:p>
          <a:p>
            <a:r>
              <a:rPr lang="en-US" dirty="0" smtClean="0"/>
              <a:t>BIBLE CLASS TEACHERS</a:t>
            </a:r>
          </a:p>
          <a:p>
            <a:r>
              <a:rPr lang="en-US" dirty="0" smtClean="0"/>
              <a:t>WIDOWS, etc.</a:t>
            </a:r>
          </a:p>
          <a:p>
            <a:r>
              <a:rPr lang="en-US" dirty="0" smtClean="0"/>
              <a:t>THOSE WITH HEALTH ISSUES</a:t>
            </a:r>
          </a:p>
          <a:p>
            <a:r>
              <a:rPr lang="en-US" dirty="0" smtClean="0"/>
              <a:t>THEIR FAMILY CARE GIVERS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350</Words>
  <Application>Microsoft Office PowerPoint</Application>
  <PresentationFormat>On-screen Show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EXHORTING OTHERS</vt:lpstr>
      <vt:lpstr>HOW CAN WE DO IT?</vt:lpstr>
      <vt:lpstr>HOW CAN WE DO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  <vt:lpstr>WHO NEEDS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EXHORTING OTHERS</dc:title>
  <dc:creator>4th street church</dc:creator>
  <cp:lastModifiedBy>4th street church</cp:lastModifiedBy>
  <cp:revision>1</cp:revision>
  <dcterms:created xsi:type="dcterms:W3CDTF">2015-06-12T15:02:39Z</dcterms:created>
  <dcterms:modified xsi:type="dcterms:W3CDTF">2015-06-12T15:09:52Z</dcterms:modified>
</cp:coreProperties>
</file>