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FCDFA-E8E5-410C-9F78-2113F36A7DB4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B7C74-A007-425A-B360-5B044304A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951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FCDFA-E8E5-410C-9F78-2113F36A7DB4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B7C74-A007-425A-B360-5B044304A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503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FCDFA-E8E5-410C-9F78-2113F36A7DB4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B7C74-A007-425A-B360-5B044304A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333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FCDFA-E8E5-410C-9F78-2113F36A7DB4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B7C74-A007-425A-B360-5B044304A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738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FCDFA-E8E5-410C-9F78-2113F36A7DB4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B7C74-A007-425A-B360-5B044304A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26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FCDFA-E8E5-410C-9F78-2113F36A7DB4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B7C74-A007-425A-B360-5B044304A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989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FCDFA-E8E5-410C-9F78-2113F36A7DB4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B7C74-A007-425A-B360-5B044304A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64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FCDFA-E8E5-410C-9F78-2113F36A7DB4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B7C74-A007-425A-B360-5B044304A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699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FCDFA-E8E5-410C-9F78-2113F36A7DB4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B7C74-A007-425A-B360-5B044304A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408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FCDFA-E8E5-410C-9F78-2113F36A7DB4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B7C74-A007-425A-B360-5B044304A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841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FCDFA-E8E5-410C-9F78-2113F36A7DB4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B7C74-A007-425A-B360-5B044304A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879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FCDFA-E8E5-410C-9F78-2113F36A7DB4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B7C74-A007-425A-B360-5B044304A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381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“STRANGERS AND PILGRIMS”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(HEB. 11:13+)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518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“STRANGERS &amp; PILGRIMS”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EXILES’ VIEW OF MORALITY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 PET. 1:13+)  ( I COR. 6:9-10)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(GAL. 5:19-21)  (ROM. 6:26+)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(HEB. 13:4)  (EPH. 5:22-23) 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 PET. 3:1-7)  (MT. 19:6+)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876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“STRANGERS &amp; PILGRIMS”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EXILES’ VIEW OF MORALITY</a:t>
            </a:r>
          </a:p>
          <a:p>
            <a:endParaRPr lang="en-US" dirty="0"/>
          </a:p>
          <a:p>
            <a:r>
              <a:rPr lang="en-US" dirty="0" smtClean="0"/>
              <a:t>THE EXILES’ VIEW OF SCRIPTURE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*NATURE OF TRUTH (JN. 8:31-32)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3971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“STRANGERS &amp; PILGRIMS”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EXILES’ VIEW OF MORALITY</a:t>
            </a:r>
          </a:p>
          <a:p>
            <a:endParaRPr lang="en-US" dirty="0"/>
          </a:p>
          <a:p>
            <a:r>
              <a:rPr lang="en-US" dirty="0" smtClean="0"/>
              <a:t>THE EXILES’ VIEW OF SCRIPTURE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*NATURE OF TRUTH (JN. 8:31-32)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*JESUS AS THE WAY TO GOD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(JN. 14:6)  (ACTS 4:12)  (I TIM. 2:5)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09268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“STRANGERS &amp; PILGRIMS”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EXILES’ VIEW OF MORALITY</a:t>
            </a:r>
          </a:p>
          <a:p>
            <a:endParaRPr lang="en-US" dirty="0"/>
          </a:p>
          <a:p>
            <a:r>
              <a:rPr lang="en-US" dirty="0" smtClean="0"/>
              <a:t>THE EXILES’ VIEW OF SCRIPTURE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*NATURE OF TRUTH (JN. 8:31-32)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*JESUS AS THE WAY TO GOD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(JN. 14:6)  (ACTS 4:12)  (I TIM. 2:5)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*SPIRITUAL WORK OF THE CHURCH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(ACTS 8:4)</a:t>
            </a:r>
          </a:p>
        </p:txBody>
      </p:sp>
    </p:spTree>
    <p:extLst>
      <p:ext uri="{BB962C8B-B14F-4D97-AF65-F5344CB8AC3E}">
        <p14:creationId xmlns:p14="http://schemas.microsoft.com/office/powerpoint/2010/main" val="2009268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72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“STRANGERS AND PILGRIMS”</vt:lpstr>
      <vt:lpstr>“STRANGERS &amp; PILGRIMS”</vt:lpstr>
      <vt:lpstr>“STRANGERS &amp; PILGRIMS”</vt:lpstr>
      <vt:lpstr>“STRANGERS &amp; PILGRIMS”</vt:lpstr>
      <vt:lpstr>“STRANGERS &amp; PILGRIMS”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“STRANGERS AND PILGRIMS”</dc:title>
  <dc:creator>4th street church</dc:creator>
  <cp:lastModifiedBy>4th street church</cp:lastModifiedBy>
  <cp:revision>1</cp:revision>
  <dcterms:created xsi:type="dcterms:W3CDTF">2015-05-07T17:47:18Z</dcterms:created>
  <dcterms:modified xsi:type="dcterms:W3CDTF">2015-05-07T17:52:13Z</dcterms:modified>
</cp:coreProperties>
</file>