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4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9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3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D9F0-5BE2-48EA-9D22-3B9AD502917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B183-44AA-49C5-8BA9-1D546F144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3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POSSESSED …</a:t>
            </a:r>
            <a:br>
              <a:rPr lang="en-US" dirty="0" smtClean="0"/>
            </a:br>
            <a:r>
              <a:rPr lang="en-US" dirty="0" smtClean="0"/>
              <a:t>OR IN POSSESSION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9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POSSESSION POSSIBILITIES: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POSSESSIONS CAN POSSESS 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0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POSSESSION POSSIBILITIES: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POSSESSIONS CAN POSSESS 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POSSESSIONS CAN BE AN ILLUSION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2:8)  (II THES. 2:14)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0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POSSESSION POSSIBILITIES: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POSSESSIONS CAN POSSESS 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POSSESSIONS CAN BE AN ILLUSION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 “POSSESS OUR POSSESSIONS”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(OBADIAH 17)  (EPH. 4:28)  (TIT. 3:14)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4:34-35)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0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POSSESSED … OR IN POSSESSION ?</vt:lpstr>
      <vt:lpstr>POSSESSION POSSIBILITIES:</vt:lpstr>
      <vt:lpstr>POSSESSION POSSIBILITIES:</vt:lpstr>
      <vt:lpstr>POSSESSION POSSIBILITIES: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POSSESSED … OR IN POSSESSION ?</dc:title>
  <dc:creator>4th street church</dc:creator>
  <cp:lastModifiedBy>4th street church</cp:lastModifiedBy>
  <cp:revision>1</cp:revision>
  <dcterms:created xsi:type="dcterms:W3CDTF">2015-05-07T17:52:15Z</dcterms:created>
  <dcterms:modified xsi:type="dcterms:W3CDTF">2015-05-07T17:55:12Z</dcterms:modified>
</cp:coreProperties>
</file>