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DA2-DE1B-41F4-8456-40FA4EBD4418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B159-CCE3-4110-9E31-B3113C59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DA2-DE1B-41F4-8456-40FA4EBD4418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B159-CCE3-4110-9E31-B3113C59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1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DA2-DE1B-41F4-8456-40FA4EBD4418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B159-CCE3-4110-9E31-B3113C59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4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DA2-DE1B-41F4-8456-40FA4EBD4418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B159-CCE3-4110-9E31-B3113C59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2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DA2-DE1B-41F4-8456-40FA4EBD4418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B159-CCE3-4110-9E31-B3113C59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45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DA2-DE1B-41F4-8456-40FA4EBD4418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B159-CCE3-4110-9E31-B3113C59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1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DA2-DE1B-41F4-8456-40FA4EBD4418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B159-CCE3-4110-9E31-B3113C59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7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DA2-DE1B-41F4-8456-40FA4EBD4418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B159-CCE3-4110-9E31-B3113C59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3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DA2-DE1B-41F4-8456-40FA4EBD4418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B159-CCE3-4110-9E31-B3113C59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0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DA2-DE1B-41F4-8456-40FA4EBD4418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B159-CCE3-4110-9E31-B3113C59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1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0EDA2-DE1B-41F4-8456-40FA4EBD4418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5B159-CCE3-4110-9E31-B3113C59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3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0EDA2-DE1B-41F4-8456-40FA4EBD4418}" type="datetimeFigureOut">
              <a:rPr lang="en-US" smtClean="0"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5B159-CCE3-4110-9E31-B3113C598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27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DRAWING NEAR TO GOD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(JAM. 4:7-8)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0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TO DRAW NEAR TO GOD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SUBMIT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(JAM. 4:7)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4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TO DRAW NEAR TO GOD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SUBMIT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(JAM. 1:22)  (ROM. 10:14)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3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TO DRAW NEAR TO GOD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SUBMIT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(JAM. 1:5; 5:15)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3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TO DRAW NEAR TO GOD …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SUBMIT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BECOME CLOSE TO GOD’S PEOPLE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(JAM. 2:2)  (HEB. 10:24-25)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73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DRAWING NEAR TO GOD</vt:lpstr>
      <vt:lpstr>TO DRAW NEAR TO GOD …</vt:lpstr>
      <vt:lpstr>TO DRAW NEAR TO GOD …</vt:lpstr>
      <vt:lpstr>TO DRAW NEAR TO GOD …</vt:lpstr>
      <vt:lpstr>TO DRAW NEAR TO GOD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DRAWING NEAR TO GOD</dc:title>
  <dc:creator>4th street church</dc:creator>
  <cp:lastModifiedBy>4th street church</cp:lastModifiedBy>
  <cp:revision>1</cp:revision>
  <dcterms:created xsi:type="dcterms:W3CDTF">2015-05-01T18:13:37Z</dcterms:created>
  <dcterms:modified xsi:type="dcterms:W3CDTF">2015-05-01T18:16:26Z</dcterms:modified>
</cp:coreProperties>
</file>