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6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5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5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4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5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5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6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8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8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9213-0D17-4B40-A468-B12EA0E00CA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557C-8728-452C-B409-97B09CF6A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7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(LK. 9:62)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LOOKING AHEAD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CHRIST’S RETURN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PET. 3:4, 10, 12)  (I COR. 11:26; 15:14+)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6:2)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LOOKING AHEAD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CHRIST’S RETURN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THE NEW HEAVEN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PET. 3:13)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9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BY CAREFULLY LOOKING AHEAD…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WE CAN MAKE PREPARATION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0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BY CAREFULLY LOOKING AHEAD…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WE CAN MAKE PREPARATION</a:t>
            </a:r>
          </a:p>
          <a:p>
            <a:endParaRPr lang="en-US" dirty="0"/>
          </a:p>
          <a:p>
            <a:r>
              <a:rPr lang="en-US" dirty="0" smtClean="0"/>
              <a:t>… WE ARE BETTER PREPARED TO FACE TEMPTATION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LOOKING AHEAD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MUST BE DONE THROUGH THE PRISM OF THE PERFECT / ALL-SUFFICIENT WORD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1:25)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2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LOOKING AHEAD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MUST BE DONE THROUGH THE PRISM OF THE PERFECT / ALL-SUFFICIEBNT WORD</a:t>
            </a:r>
          </a:p>
          <a:p>
            <a:endParaRPr lang="en-US" dirty="0"/>
          </a:p>
          <a:p>
            <a:r>
              <a:rPr lang="en-US" dirty="0" smtClean="0"/>
              <a:t>… MUST BE DONE WITH EYES OPEN TOWARD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LOOKING AHEAD</vt:lpstr>
      <vt:lpstr>LOOKING AHEAD …</vt:lpstr>
      <vt:lpstr>LOOKING AHEAD …</vt:lpstr>
      <vt:lpstr>BY CAREFULLY LOOKING AHEAD…</vt:lpstr>
      <vt:lpstr>BY CAREFULLY LOOKING AHEAD…</vt:lpstr>
      <vt:lpstr>LOOKING AHEAD …</vt:lpstr>
      <vt:lpstr>LOOKING AHEAD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AHEAD</dc:title>
  <dc:creator>4th street church</dc:creator>
  <cp:lastModifiedBy>4th street church</cp:lastModifiedBy>
  <cp:revision>1</cp:revision>
  <dcterms:created xsi:type="dcterms:W3CDTF">2015-05-01T18:08:19Z</dcterms:created>
  <dcterms:modified xsi:type="dcterms:W3CDTF">2015-05-01T18:13:35Z</dcterms:modified>
</cp:coreProperties>
</file>