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2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2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7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2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9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3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9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1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1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7956-6104-4AC1-9C4E-9A009BE7133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6A45-3B5A-4DF9-B4FC-82B9B2F4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0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ALL-SUFFICIENCY</a:t>
            </a:r>
            <a:br>
              <a:rPr lang="en-US" dirty="0" smtClean="0"/>
            </a:br>
            <a:r>
              <a:rPr lang="en-US" dirty="0" smtClean="0"/>
              <a:t>OF SCRIPTURE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(II TIM. 3:16-17)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ALL-SUFFICIENT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FAITH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20:30-31)  (ROM. 10:17)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16:31)</a:t>
            </a:r>
          </a:p>
        </p:txBody>
      </p:sp>
    </p:spTree>
    <p:extLst>
      <p:ext uri="{BB962C8B-B14F-4D97-AF65-F5344CB8AC3E}">
        <p14:creationId xmlns:p14="http://schemas.microsoft.com/office/powerpoint/2010/main" val="35750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ALL-SUFFICIENT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SALVATION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1:21)  (ROM. 1:16)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8:26+, 11:14)</a:t>
            </a:r>
          </a:p>
        </p:txBody>
      </p:sp>
    </p:spTree>
    <p:extLst>
      <p:ext uri="{BB962C8B-B14F-4D97-AF65-F5344CB8AC3E}">
        <p14:creationId xmlns:p14="http://schemas.microsoft.com/office/powerpoint/2010/main" val="41109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ALL-SUFFICIENT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GUIDE US IN KNOWING GOD’S WILL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14:25-26; 16:12-13)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2:42)  (EPH. 3:3+; 5:17)</a:t>
            </a:r>
          </a:p>
        </p:txBody>
      </p:sp>
    </p:spTree>
    <p:extLst>
      <p:ext uri="{BB962C8B-B14F-4D97-AF65-F5344CB8AC3E}">
        <p14:creationId xmlns:p14="http://schemas.microsoft.com/office/powerpoint/2010/main" val="41109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ALL-SUFFICIENT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GUIDE US IN KNOWING GOD’S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KNOW THE DIFFERENCE BETWEEN MORAL &amp; IMMORAL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6:9-10)  (MT. 19:9)</a:t>
            </a:r>
          </a:p>
        </p:txBody>
      </p:sp>
    </p:spTree>
    <p:extLst>
      <p:ext uri="{BB962C8B-B14F-4D97-AF65-F5344CB8AC3E}">
        <p14:creationId xmlns:p14="http://schemas.microsoft.com/office/powerpoint/2010/main" val="41109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ALL-SUFFICIENT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BRING US TO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GUIDE US IN KNOWING GOD’S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KNOW THE DIFFERENCE BETWEEN MORAL &amp; IMMORAL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COMFORT 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THES. 4:18)  (PS. 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ALL-SUFFICIENCY OF SCRIPTURE</vt:lpstr>
      <vt:lpstr>ALL-SUFFICIENT …</vt:lpstr>
      <vt:lpstr>ALL-SUFFICIENT …</vt:lpstr>
      <vt:lpstr>ALL-SUFFICIENT …</vt:lpstr>
      <vt:lpstr>ALL-SUFFICIENT …</vt:lpstr>
      <vt:lpstr>ALL-SUFFICIENT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ALL-SUFFICIENCY OF SCRIPTURE</dc:title>
  <dc:creator>4th street church</dc:creator>
  <cp:lastModifiedBy>4th street church</cp:lastModifiedBy>
  <cp:revision>1</cp:revision>
  <dcterms:created xsi:type="dcterms:W3CDTF">2015-04-23T13:49:09Z</dcterms:created>
  <dcterms:modified xsi:type="dcterms:W3CDTF">2015-04-23T13:54:59Z</dcterms:modified>
</cp:coreProperties>
</file>