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463E-00F0-45A5-82BC-9315C7A9B47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4EF0-EF53-45E1-8A21-8DAD7BF2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463E-00F0-45A5-82BC-9315C7A9B47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4EF0-EF53-45E1-8A21-8DAD7BF2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7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463E-00F0-45A5-82BC-9315C7A9B47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4EF0-EF53-45E1-8A21-8DAD7BF2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463E-00F0-45A5-82BC-9315C7A9B47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4EF0-EF53-45E1-8A21-8DAD7BF2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9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463E-00F0-45A5-82BC-9315C7A9B47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4EF0-EF53-45E1-8A21-8DAD7BF2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1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463E-00F0-45A5-82BC-9315C7A9B47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4EF0-EF53-45E1-8A21-8DAD7BF2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5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463E-00F0-45A5-82BC-9315C7A9B47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4EF0-EF53-45E1-8A21-8DAD7BF2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6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463E-00F0-45A5-82BC-9315C7A9B47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4EF0-EF53-45E1-8A21-8DAD7BF2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0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463E-00F0-45A5-82BC-9315C7A9B47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4EF0-EF53-45E1-8A21-8DAD7BF2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463E-00F0-45A5-82BC-9315C7A9B47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4EF0-EF53-45E1-8A21-8DAD7BF2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6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A463E-00F0-45A5-82BC-9315C7A9B47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E4EF0-EF53-45E1-8A21-8DAD7BF2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63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A463E-00F0-45A5-82BC-9315C7A9B47C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E4EF0-EF53-45E1-8A21-8DAD7BF2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6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BORING SERVICES 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7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OVERCOMING RELIGIOUS BOREDOM: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ACTIVE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(LK. 7:36+)  (EZRA 7:10)  (JAM. 1:22-25)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1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OVERCOMING RELIGIOUS BOREDOM: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ACTIVE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IMPROVE SPIRITUAL MINDEDNESS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(PHIL. 2:5)  (COL. 1:9-10)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14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OVERCOMING RELIGIOUS BOREDOM: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ACTIVE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IMPROVE SPIRITUAL MINDEDNESS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 THE JOY THAT COMES FROM 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(PS. </a:t>
            </a:r>
            <a:r>
              <a:rPr lang="en-US" smtClean="0"/>
              <a:t>122:1)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8814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BORING SERVICES ?</vt:lpstr>
      <vt:lpstr>OVERCOMING RELIGIOUS BOREDOM:</vt:lpstr>
      <vt:lpstr>OVERCOMING RELIGIOUS BOREDOM:</vt:lpstr>
      <vt:lpstr>OVERCOMING RELIGIOUS BOREDOM: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BORING SERVICES ?</dc:title>
  <dc:creator>4th street church</dc:creator>
  <cp:lastModifiedBy>4th street church</cp:lastModifiedBy>
  <cp:revision>1</cp:revision>
  <dcterms:created xsi:type="dcterms:W3CDTF">2015-04-16T13:52:31Z</dcterms:created>
  <dcterms:modified xsi:type="dcterms:W3CDTF">2015-04-16T13:55:46Z</dcterms:modified>
</cp:coreProperties>
</file>