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2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3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4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3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4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7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9F81-28F3-4DFD-8B0A-B889AE42CAE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A9DF-1B5C-4854-83AA-AA20F691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4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AHAZ’S ALTAR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KI. 16:10-16)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4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ADOPTED PRACTICES FROM OTHERS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2:8+)</a:t>
            </a:r>
          </a:p>
        </p:txBody>
      </p:sp>
    </p:spTree>
    <p:extLst>
      <p:ext uri="{BB962C8B-B14F-4D97-AF65-F5344CB8AC3E}">
        <p14:creationId xmlns:p14="http://schemas.microsoft.com/office/powerpoint/2010/main" val="329307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ADOPTED PRACTICES FROM OTHERS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UNSATISFIED WITH GOD’S ARRANGEMENT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5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ADOPTED PRACTICES FROM OTHERS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UNSATISFIED WITH GOD’S ARRANGEMENT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INNOVATION EVENTUALLY GIVEN PRE-EMINENCE</a:t>
            </a:r>
          </a:p>
        </p:txBody>
      </p:sp>
    </p:spTree>
    <p:extLst>
      <p:ext uri="{BB962C8B-B14F-4D97-AF65-F5344CB8AC3E}">
        <p14:creationId xmlns:p14="http://schemas.microsoft.com/office/powerpoint/2010/main" val="45695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ADOPTED PRACTICES FROM OTHERS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UNSATISFIED WITH GOD’S ARRANGEMENT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INNOVATION EVENTUALLY GIVEN PRE-EMINENCE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WHILE STILL MAINTAINING A TOKEN ATTACHMENT TO GOD’S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5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AHAZ’S ALTAR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AHAZ’S ALTAR</dc:title>
  <dc:creator>4th street church</dc:creator>
  <cp:lastModifiedBy>4th street church</cp:lastModifiedBy>
  <cp:revision>1</cp:revision>
  <dcterms:created xsi:type="dcterms:W3CDTF">2015-04-16T13:48:40Z</dcterms:created>
  <dcterms:modified xsi:type="dcterms:W3CDTF">2015-04-16T13:52:27Z</dcterms:modified>
</cp:coreProperties>
</file>