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20E9-1202-49F5-834C-9171DD9C52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7DFC-03E0-4E16-8D4E-02B090B71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51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20E9-1202-49F5-834C-9171DD9C52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7DFC-03E0-4E16-8D4E-02B090B71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89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20E9-1202-49F5-834C-9171DD9C52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7DFC-03E0-4E16-8D4E-02B090B71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9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20E9-1202-49F5-834C-9171DD9C52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7DFC-03E0-4E16-8D4E-02B090B71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0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20E9-1202-49F5-834C-9171DD9C52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7DFC-03E0-4E16-8D4E-02B090B71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8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20E9-1202-49F5-834C-9171DD9C52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7DFC-03E0-4E16-8D4E-02B090B71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2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20E9-1202-49F5-834C-9171DD9C52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7DFC-03E0-4E16-8D4E-02B090B71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4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20E9-1202-49F5-834C-9171DD9C52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7DFC-03E0-4E16-8D4E-02B090B71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20E9-1202-49F5-834C-9171DD9C52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7DFC-03E0-4E16-8D4E-02B090B71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2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20E9-1202-49F5-834C-9171DD9C52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7DFC-03E0-4E16-8D4E-02B090B71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8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20E9-1202-49F5-834C-9171DD9C52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7DFC-03E0-4E16-8D4E-02B090B71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7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C20E9-1202-49F5-834C-9171DD9C521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27DFC-03E0-4E16-8D4E-02B090B71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7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“WHAT HINDERS YOU?”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(GAL. 5:7)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186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WHAT CAN HINDER US?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FALSE TEACHERS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(GAL. 5:7-10)  (II COR. 11:13-15)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JN. 4:1)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028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WHAT CAN HINDER US?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FALSE TEACHERS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TRIALS / DISCOURAGEMENTS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(MT. 4:3)  (ROM. 5:3-4)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243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WHAT CAN HINDER US?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FALSE TEACHERS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TRIALS / DISCOURAGEMENTS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PLEASURES OF LIFE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(LK. 8:14)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243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“WHAT HINDERS YOU?”</vt:lpstr>
      <vt:lpstr>WHAT CAN HINDER US?</vt:lpstr>
      <vt:lpstr>WHAT CAN HINDER US?</vt:lpstr>
      <vt:lpstr>WHAT CAN HINDER US?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“WHAT HINDERS YOU?”</dc:title>
  <dc:creator>4th street church</dc:creator>
  <cp:lastModifiedBy>4th street church</cp:lastModifiedBy>
  <cp:revision>1</cp:revision>
  <dcterms:created xsi:type="dcterms:W3CDTF">2015-04-10T15:26:18Z</dcterms:created>
  <dcterms:modified xsi:type="dcterms:W3CDTF">2015-04-10T15:28:35Z</dcterms:modified>
</cp:coreProperties>
</file>