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4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6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1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0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2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4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7FE6-DE62-4EBF-A161-FDEC0F98FC8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0B34-D259-4328-9DD1-2688ECF4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FEAR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(PROV. 1:7)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3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PETER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HOPE (v. 3)  </a:t>
            </a:r>
          </a:p>
          <a:p>
            <a:pPr marL="0" indent="0">
              <a:buNone/>
            </a:pPr>
            <a:r>
              <a:rPr lang="en-US" dirty="0" smtClean="0"/>
              <a:t>ETERNITY (v. 4)</a:t>
            </a:r>
          </a:p>
          <a:p>
            <a:pPr marL="0" indent="0">
              <a:buNone/>
            </a:pPr>
            <a:r>
              <a:rPr lang="en-US" dirty="0" smtClean="0"/>
              <a:t>JOY (v. 6)</a:t>
            </a:r>
          </a:p>
          <a:p>
            <a:pPr marL="0" indent="0">
              <a:buNone/>
            </a:pPr>
            <a:r>
              <a:rPr lang="en-US" dirty="0" smtClean="0"/>
              <a:t>FAITH (v. 8)</a:t>
            </a:r>
          </a:p>
          <a:p>
            <a:pPr marL="0" indent="0">
              <a:buNone/>
            </a:pPr>
            <a:r>
              <a:rPr lang="en-US" dirty="0" smtClean="0"/>
              <a:t>SALVATION (v. 9)</a:t>
            </a:r>
          </a:p>
          <a:p>
            <a:pPr marL="0" indent="0">
              <a:buNone/>
            </a:pPr>
            <a:r>
              <a:rPr lang="en-US" dirty="0" smtClean="0"/>
              <a:t>HOLINESS (v. 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8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REASONS TO FEAR GOD:</a:t>
            </a:r>
            <a:br>
              <a:rPr lang="en-US" u="sng" dirty="0" smtClean="0"/>
            </a:br>
            <a:r>
              <a:rPr lang="en-US" u="sng" dirty="0" smtClean="0"/>
              <a:t>(I PET. 1:17-19)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IMPARTIAL JUDGMENT IS COMING</a:t>
            </a:r>
          </a:p>
          <a:p>
            <a:pPr marL="0" indent="0">
              <a:buNone/>
            </a:pPr>
            <a:r>
              <a:rPr lang="en-US" dirty="0" smtClean="0"/>
              <a:t>	(V. 17)  (LK. 12:5)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9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REASONS TO FEAR GOD:</a:t>
            </a:r>
            <a:br>
              <a:rPr lang="en-US" u="sng" dirty="0" smtClean="0"/>
            </a:br>
            <a:r>
              <a:rPr lang="en-US" u="sng" dirty="0" smtClean="0"/>
              <a:t>(I PET. 1:17-19)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IMPARTIAL JUDGMENT IS COMING</a:t>
            </a:r>
          </a:p>
          <a:p>
            <a:endParaRPr lang="en-US" dirty="0"/>
          </a:p>
          <a:p>
            <a:r>
              <a:rPr lang="en-US" dirty="0" smtClean="0"/>
              <a:t>A GREAT PRICE WAS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(v. 18-19)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6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FEAR OF GOD</vt:lpstr>
      <vt:lpstr>I PETER 1</vt:lpstr>
      <vt:lpstr>REASONS TO FEAR GOD: (I PET. 1:17-19)</vt:lpstr>
      <vt:lpstr>REASONS TO FEAR GOD: (I PET. 1:17-19)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FEAR OF GOD</dc:title>
  <dc:creator>4th street church</dc:creator>
  <cp:lastModifiedBy>4th street church</cp:lastModifiedBy>
  <cp:revision>1</cp:revision>
  <dcterms:created xsi:type="dcterms:W3CDTF">2015-04-10T15:21:57Z</dcterms:created>
  <dcterms:modified xsi:type="dcterms:W3CDTF">2015-04-10T15:26:15Z</dcterms:modified>
</cp:coreProperties>
</file>