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7DC-28B2-4E4B-92FA-41A7F78A19DE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7022-468C-4B56-A9CB-40EB9491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6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7DC-28B2-4E4B-92FA-41A7F78A19DE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7022-468C-4B56-A9CB-40EB9491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7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7DC-28B2-4E4B-92FA-41A7F78A19DE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7022-468C-4B56-A9CB-40EB9491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0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7DC-28B2-4E4B-92FA-41A7F78A19DE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7022-468C-4B56-A9CB-40EB9491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7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7DC-28B2-4E4B-92FA-41A7F78A19DE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7022-468C-4B56-A9CB-40EB9491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0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7DC-28B2-4E4B-92FA-41A7F78A19DE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7022-468C-4B56-A9CB-40EB9491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2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7DC-28B2-4E4B-92FA-41A7F78A19DE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7022-468C-4B56-A9CB-40EB9491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7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7DC-28B2-4E4B-92FA-41A7F78A19DE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7022-468C-4B56-A9CB-40EB9491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7DC-28B2-4E4B-92FA-41A7F78A19DE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7022-468C-4B56-A9CB-40EB9491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9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7DC-28B2-4E4B-92FA-41A7F78A19DE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7022-468C-4B56-A9CB-40EB9491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2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7DC-28B2-4E4B-92FA-41A7F78A19DE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7022-468C-4B56-A9CB-40EB9491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5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717DC-28B2-4E4B-92FA-41A7F78A19DE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07022-468C-4B56-A9CB-40EB9491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3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SPIRITUAL MAKEOVER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(ROM. 12:1-2)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4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ELEMENTS OF A MAKEOVER: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 OURSELF AS WE ARE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	(IS. 6:5)  (REV. 1:17)</a:t>
            </a:r>
          </a:p>
        </p:txBody>
      </p:sp>
    </p:spTree>
    <p:extLst>
      <p:ext uri="{BB962C8B-B14F-4D97-AF65-F5344CB8AC3E}">
        <p14:creationId xmlns:p14="http://schemas.microsoft.com/office/powerpoint/2010/main" val="113654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ELEMENTS OF A MAKEOVER: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 OURSELF AS WE 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TO THE RIGHT SOURCE FOR CHANGE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THES. 1:5+; 2:13)</a:t>
            </a:r>
          </a:p>
        </p:txBody>
      </p:sp>
    </p:spTree>
    <p:extLst>
      <p:ext uri="{BB962C8B-B14F-4D97-AF65-F5344CB8AC3E}">
        <p14:creationId xmlns:p14="http://schemas.microsoft.com/office/powerpoint/2010/main" val="119267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ELEMENTS OF A MAKEOVER: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 OURSELF AS WE 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TO THE RIGHT SOURCE FOR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REASSES HABITS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(LK. 3:8)</a:t>
            </a:r>
          </a:p>
        </p:txBody>
      </p:sp>
    </p:spTree>
    <p:extLst>
      <p:ext uri="{BB962C8B-B14F-4D97-AF65-F5344CB8AC3E}">
        <p14:creationId xmlns:p14="http://schemas.microsoft.com/office/powerpoint/2010/main" val="119267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ELEMENTS OF A MAKEOVER: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 OURSELF AS WE 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TO THE RIGHT SOURCE FOR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REASSES HABITS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FACE TEMPTATIONS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9:23-26)</a:t>
            </a:r>
          </a:p>
        </p:txBody>
      </p:sp>
    </p:spTree>
    <p:extLst>
      <p:ext uri="{BB962C8B-B14F-4D97-AF65-F5344CB8AC3E}">
        <p14:creationId xmlns:p14="http://schemas.microsoft.com/office/powerpoint/2010/main" val="1192671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ELEMENTS OF A MAKEOVER: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 OURSELF AS WE 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TO THE RIGHT SOURCE FOR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REASSES HABITS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FACE TEMPTATIONS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REAFFIRM OUR DECISION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(REV. 2:4-5)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71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99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SPIRITUAL MAKEOVER</vt:lpstr>
      <vt:lpstr>ELEMENTS OF A MAKEOVER:</vt:lpstr>
      <vt:lpstr>ELEMENTS OF A MAKEOVER:</vt:lpstr>
      <vt:lpstr>ELEMENTS OF A MAKEOVER:</vt:lpstr>
      <vt:lpstr>ELEMENTS OF A MAKEOVER:</vt:lpstr>
      <vt:lpstr>ELEMENTS OF A MAKEOVER: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SPIRITUAL MAKEOVER</dc:title>
  <dc:creator>4th street church</dc:creator>
  <cp:lastModifiedBy>4th street church</cp:lastModifiedBy>
  <cp:revision>1</cp:revision>
  <dcterms:created xsi:type="dcterms:W3CDTF">2015-04-02T01:55:55Z</dcterms:created>
  <dcterms:modified xsi:type="dcterms:W3CDTF">2015-04-02T01:59:36Z</dcterms:modified>
</cp:coreProperties>
</file>