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B102995-40ED-46FA-9BBC-D9F73C59F9CE}">
          <p14:sldIdLst>
            <p14:sldId id="256"/>
            <p14:sldId id="257"/>
            <p14:sldId id="260"/>
            <p14:sldId id="259"/>
            <p14:sldId id="261"/>
            <p14:sldId id="262"/>
            <p14:sldId id="263"/>
            <p14:sldId id="264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BE11-59B9-4955-89A2-E97F15965E76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A547-DD38-4B4E-99F4-439C333D7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BE11-59B9-4955-89A2-E97F15965E76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A547-DD38-4B4E-99F4-439C333D7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BE11-59B9-4955-89A2-E97F15965E76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A547-DD38-4B4E-99F4-439C333D7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0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BE11-59B9-4955-89A2-E97F15965E76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A547-DD38-4B4E-99F4-439C333D7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BE11-59B9-4955-89A2-E97F15965E76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A547-DD38-4B4E-99F4-439C333D7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2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BE11-59B9-4955-89A2-E97F15965E76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A547-DD38-4B4E-99F4-439C333D7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4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BE11-59B9-4955-89A2-E97F15965E76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A547-DD38-4B4E-99F4-439C333D7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6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BE11-59B9-4955-89A2-E97F15965E76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A547-DD38-4B4E-99F4-439C333D7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70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BE11-59B9-4955-89A2-E97F15965E76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A547-DD38-4B4E-99F4-439C333D7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51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BE11-59B9-4955-89A2-E97F15965E76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A547-DD38-4B4E-99F4-439C333D7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19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BE11-59B9-4955-89A2-E97F15965E76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A547-DD38-4B4E-99F4-439C333D7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6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5BE11-59B9-4955-89A2-E97F15965E76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8A547-DD38-4B4E-99F4-439C333D7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7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ARE WE LOSING OUR YOUTH?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97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THINGS HAPPENING TO OUR YOUTH: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PERMISSIVENESS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SAM. 3:13)  (I KI. 1:5-6)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(HOS. 8:7)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5244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THINGS HAPPENING TO OUR YOUTH: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PERMISSIVENESS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MATERIALISM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TIM. 6:9-10)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239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THINGS HAPPENING TO OUR YOUTH: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PERMISSIVENESS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MATERIALISM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HUMANISM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COR. 3:19-21)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2393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HUMANIST CREED: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“AS NON-THEISTS WE BEGIN WITH HUMANS NOT GOD.  NATURE NOT DEITY…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HUMANS ARE RESPONSIBLE FOR WHAT WE ARE AND WHAT WE WILL BECOME...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DEITY WILL SAVE US.  WE MUST SAVE OURSELVES.”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135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HUMANIST MANIFESTO: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“ALL THAT IS OF WORTH COMES FROM HUMAN EXPERIENCE”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14008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GAYLORD SIMPSON (HARVARD PROF)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“MAN STAND ALONE IN THE UNIVERSE.  A UNIQUE PRODUCT OF A LONG UNCONSCIOUS IMPERSONAL MATERIAL PROCESS…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THERE HE OWES HIMSELF TO NO ONE BUT HIMSELF AND IT IS TO ONLY HIMSELF THAT HE IS RESPONSIBLE…</a:t>
            </a:r>
          </a:p>
          <a:p>
            <a:pPr marL="0" indent="0">
              <a:buNone/>
            </a:pPr>
            <a:r>
              <a:rPr lang="en-US" dirty="0" smtClean="0"/>
              <a:t>HE IS HIS OWN MASTER.  HE CAN AND MUST MANAGE HIS OWN DESTINY.”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857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THINGS HAPPENING TO OUR YOUTH: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PERMISSIVENESS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MATERIALISM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HUMANISM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COR. 3:19-21)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0649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THINGS HAPPENING TO OUR YOUTH: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PERMISSIVENESS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MATERIALISM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HUMANISM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HYPOCRISY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393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165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WHY ARE WE LOSING OUR YOUTH?</vt:lpstr>
      <vt:lpstr>THINGS HAPPENING TO OUR YOUTH:</vt:lpstr>
      <vt:lpstr>THINGS HAPPENING TO OUR YOUTH:</vt:lpstr>
      <vt:lpstr>THINGS HAPPENING TO OUR YOUTH:</vt:lpstr>
      <vt:lpstr>HUMANIST CREED:</vt:lpstr>
      <vt:lpstr>HUMANIST MANIFESTO:</vt:lpstr>
      <vt:lpstr>GAYLORD SIMPSON (HARVARD PROF)</vt:lpstr>
      <vt:lpstr>THINGS HAPPENING TO OUR YOUTH:</vt:lpstr>
      <vt:lpstr>THINGS HAPPENING TO OUR YOUTH: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ARE WE LOSING OUR YOUTH?</dc:title>
  <dc:creator>4th street church</dc:creator>
  <cp:lastModifiedBy>4th street church</cp:lastModifiedBy>
  <cp:revision>1</cp:revision>
  <dcterms:created xsi:type="dcterms:W3CDTF">2015-03-26T15:44:13Z</dcterms:created>
  <dcterms:modified xsi:type="dcterms:W3CDTF">2015-03-26T15:52:04Z</dcterms:modified>
</cp:coreProperties>
</file>