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9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3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6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0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E32AC-CFC3-4FDB-9047-E0C5767E2AB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D111-48C4-416E-B0FC-F2565096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7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EPAPHRODITUS:</a:t>
            </a:r>
            <a:br>
              <a:rPr lang="en-US" dirty="0" smtClean="0"/>
            </a:br>
            <a:r>
              <a:rPr lang="en-US" dirty="0" smtClean="0"/>
              <a:t>A CHARACTER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(PHIL. 2:25-30)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3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(PHIL. 2:25)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BROTHER”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(MK. 3:24-35)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(PHIL. 2:25)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BROTHER’</a:t>
            </a:r>
          </a:p>
          <a:p>
            <a:endParaRPr lang="en-US" dirty="0"/>
          </a:p>
          <a:p>
            <a:r>
              <a:rPr lang="en-US" dirty="0" smtClean="0"/>
              <a:t>“MY FELLOW-LABORER”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4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(PHIL. 2:25)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BROTHER’</a:t>
            </a:r>
          </a:p>
          <a:p>
            <a:endParaRPr lang="en-US" dirty="0"/>
          </a:p>
          <a:p>
            <a:r>
              <a:rPr lang="en-US" dirty="0" smtClean="0"/>
              <a:t>“MY FELLOW-LABORER”</a:t>
            </a:r>
          </a:p>
          <a:p>
            <a:endParaRPr lang="en-US" dirty="0"/>
          </a:p>
          <a:p>
            <a:r>
              <a:rPr lang="en-US" dirty="0" smtClean="0"/>
              <a:t>“MY FELLOW-SOLDIER”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6:10+)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4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EPAPHRODITUS: A CHARACTER STUDY</vt:lpstr>
      <vt:lpstr>(PHIL. 2:25)</vt:lpstr>
      <vt:lpstr>(PHIL. 2:25)</vt:lpstr>
      <vt:lpstr>(PHIL. 2:25)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EPAPHRODITUS: A CHARACTER STUDY</dc:title>
  <dc:creator>4th street church</dc:creator>
  <cp:lastModifiedBy>4th street church</cp:lastModifiedBy>
  <cp:revision>1</cp:revision>
  <dcterms:created xsi:type="dcterms:W3CDTF">2015-03-26T15:41:38Z</dcterms:created>
  <dcterms:modified xsi:type="dcterms:W3CDTF">2015-03-26T15:44:11Z</dcterms:modified>
</cp:coreProperties>
</file>