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51C7-652B-448F-9A71-6C2FF687BA1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E1E2-A3C9-4DB9-B7FD-7B7AA313F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9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51C7-652B-448F-9A71-6C2FF687BA1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E1E2-A3C9-4DB9-B7FD-7B7AA313F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6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51C7-652B-448F-9A71-6C2FF687BA1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E1E2-A3C9-4DB9-B7FD-7B7AA313F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1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51C7-652B-448F-9A71-6C2FF687BA1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E1E2-A3C9-4DB9-B7FD-7B7AA313F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3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51C7-652B-448F-9A71-6C2FF687BA1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E1E2-A3C9-4DB9-B7FD-7B7AA313F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2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51C7-652B-448F-9A71-6C2FF687BA1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E1E2-A3C9-4DB9-B7FD-7B7AA313F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51C7-652B-448F-9A71-6C2FF687BA1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E1E2-A3C9-4DB9-B7FD-7B7AA313F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3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51C7-652B-448F-9A71-6C2FF687BA1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E1E2-A3C9-4DB9-B7FD-7B7AA313F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51C7-652B-448F-9A71-6C2FF687BA1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E1E2-A3C9-4DB9-B7FD-7B7AA313F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8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51C7-652B-448F-9A71-6C2FF687BA1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E1E2-A3C9-4DB9-B7FD-7B7AA313F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8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51C7-652B-448F-9A71-6C2FF687BA1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E1E2-A3C9-4DB9-B7FD-7B7AA313F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8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A51C7-652B-448F-9A71-6C2FF687BA1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0E1E2-A3C9-4DB9-B7FD-7B7AA313F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4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POTENTIAL GROWTH DANGERS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(ACTS 2:41; 4:4; 5:14)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9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AS WE GROW…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 NOT NEGLECT PRERSONAL GROWTH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(JER. 17:8)  (PS. 92:12-14)  (PHIL. 3:20)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9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AS WE GROW…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 NOT NEGLECT PRERSONAL GROWTH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 NOT NEGLECT TO BUILD RELATIONSHIPS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(HEB. 10:25)  (I PET. 4:9-10)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AS WE GROW…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 NOT NEGLECT PRERSONAL GROWTH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 NOT NEGLECT TO BUILD RELATIONSHIPS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NOT NEGLECT TO GIVE GOD THE GLORY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(EPH. 1:6, 12, 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POTENTIAL GROWTH DANGERS</vt:lpstr>
      <vt:lpstr>AS WE GROW…</vt:lpstr>
      <vt:lpstr>AS WE GROW…</vt:lpstr>
      <vt:lpstr>AS WE GROW…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GROWTH DANGERS</dc:title>
  <dc:creator>4th street church</dc:creator>
  <cp:lastModifiedBy>4th street church</cp:lastModifiedBy>
  <cp:revision>1</cp:revision>
  <dcterms:created xsi:type="dcterms:W3CDTF">2015-03-19T16:42:41Z</dcterms:created>
  <dcterms:modified xsi:type="dcterms:W3CDTF">2015-03-19T16:45:42Z</dcterms:modified>
</cp:coreProperties>
</file>