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E7FC-FE6B-4280-B5C2-AA998C83F0E2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C0FE-F33A-465F-AEDB-E3C9B39F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9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E7FC-FE6B-4280-B5C2-AA998C83F0E2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C0FE-F33A-465F-AEDB-E3C9B39F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5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E7FC-FE6B-4280-B5C2-AA998C83F0E2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C0FE-F33A-465F-AEDB-E3C9B39F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1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E7FC-FE6B-4280-B5C2-AA998C83F0E2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C0FE-F33A-465F-AEDB-E3C9B39F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2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E7FC-FE6B-4280-B5C2-AA998C83F0E2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C0FE-F33A-465F-AEDB-E3C9B39F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E7FC-FE6B-4280-B5C2-AA998C83F0E2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C0FE-F33A-465F-AEDB-E3C9B39F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0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E7FC-FE6B-4280-B5C2-AA998C83F0E2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C0FE-F33A-465F-AEDB-E3C9B39F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8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E7FC-FE6B-4280-B5C2-AA998C83F0E2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C0FE-F33A-465F-AEDB-E3C9B39F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7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E7FC-FE6B-4280-B5C2-AA998C83F0E2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C0FE-F33A-465F-AEDB-E3C9B39F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1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E7FC-FE6B-4280-B5C2-AA998C83F0E2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C0FE-F33A-465F-AEDB-E3C9B39F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2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E7FC-FE6B-4280-B5C2-AA998C83F0E2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C0FE-F33A-465F-AEDB-E3C9B39F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7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9E7FC-FE6B-4280-B5C2-AA998C83F0E2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C0FE-F33A-465F-AEDB-E3C9B39F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0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DECEPTION OF EVE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 TIM. 2:14)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POINTS: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DECEPTION DOES NOT EQUAL IGNORANT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(Gen. 2:16-17; 3:2-3)</a:t>
            </a:r>
          </a:p>
        </p:txBody>
      </p:sp>
    </p:spTree>
    <p:extLst>
      <p:ext uri="{BB962C8B-B14F-4D97-AF65-F5344CB8AC3E}">
        <p14:creationId xmlns:p14="http://schemas.microsoft.com/office/powerpoint/2010/main" val="389109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POINTS: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DECEPTION DOES NOT EQUAL IGNORANT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SATAN DREW ATTENTION TO THE OFF LIMITS</a:t>
            </a:r>
          </a:p>
        </p:txBody>
      </p:sp>
    </p:spTree>
    <p:extLst>
      <p:ext uri="{BB962C8B-B14F-4D97-AF65-F5344CB8AC3E}">
        <p14:creationId xmlns:p14="http://schemas.microsoft.com/office/powerpoint/2010/main" val="3697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POINTS: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DECEPTION DOES NOT EQUAL IGNORANT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SATAN DREW ATTENTION TO THE OFF LIMITS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SATAN’S POINTS SEEMED VALID</a:t>
            </a:r>
          </a:p>
        </p:txBody>
      </p:sp>
    </p:spTree>
    <p:extLst>
      <p:ext uri="{BB962C8B-B14F-4D97-AF65-F5344CB8AC3E}">
        <p14:creationId xmlns:p14="http://schemas.microsoft.com/office/powerpoint/2010/main" val="3697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POINTS: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DECEPTION DOES NOT EQUAL IGNORANT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SATAN DREW ATTENTION TO THE OFF LIMITS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SATAN’S POINTS SEEMED VALID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EVE’S REASONING FOR ABSTAINING GREW  WEAKER</a:t>
            </a:r>
          </a:p>
        </p:txBody>
      </p:sp>
    </p:spTree>
    <p:extLst>
      <p:ext uri="{BB962C8B-B14F-4D97-AF65-F5344CB8AC3E}">
        <p14:creationId xmlns:p14="http://schemas.microsoft.com/office/powerpoint/2010/main" val="3697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POINTS: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DECEPTION DOES NOT EQUAL IGNORANT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SATAN DREW ATTENTION TO THE OFF LIMITS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SATAN’S POINTS SEEMED VALID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EVE’S REASONING FOR ABSTAINING GREW  WEAKER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“SHE ATE IT” – (v. 6)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(JOSH. 7)  (II SAM. 11)  (JAM. 1:14-15)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DECEPTION OF EVE</vt:lpstr>
      <vt:lpstr>POINTS:</vt:lpstr>
      <vt:lpstr>POINTS:</vt:lpstr>
      <vt:lpstr>POINTS:</vt:lpstr>
      <vt:lpstr>POINTS:</vt:lpstr>
      <vt:lpstr>POINTS: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DECEPTION OF EVE</dc:title>
  <dc:creator>4th street church</dc:creator>
  <cp:lastModifiedBy>4th street church</cp:lastModifiedBy>
  <cp:revision>1</cp:revision>
  <dcterms:created xsi:type="dcterms:W3CDTF">2015-03-19T16:37:46Z</dcterms:created>
  <dcterms:modified xsi:type="dcterms:W3CDTF">2015-03-19T16:42:38Z</dcterms:modified>
</cp:coreProperties>
</file>