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1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7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9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2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4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5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4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0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6282-BCBC-4D07-98AE-CBC06A48461E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6415-66E7-4618-8C3F-45C4A72F6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1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“STRIVING LAWFULLY”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(II TIM. 2:5)</a:t>
            </a:r>
          </a:p>
          <a:p>
            <a:r>
              <a:rPr lang="en-US" dirty="0" smtClean="0"/>
              <a:t>(JUD. 21:25)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8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TWO AVENUES OF DANGER: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FOLLOWING OUR OWN STANDARD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23:1)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4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TWO AVENUES OF DANGER: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FOLLOWING OUR OWN STANDARD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23:1)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FOLLOWING THE STANDARDS OF OTHERS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10:12)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8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“STRIVING LAWFULLY”</vt:lpstr>
      <vt:lpstr>TWO AVENUES OF DANGER:</vt:lpstr>
      <vt:lpstr>TWO AVENUES OF DANGER: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“STRIVING LAWFULLY”</dc:title>
  <dc:creator>4th street church</dc:creator>
  <cp:lastModifiedBy>4th street church</cp:lastModifiedBy>
  <cp:revision>1</cp:revision>
  <dcterms:created xsi:type="dcterms:W3CDTF">2015-03-13T15:30:38Z</dcterms:created>
  <dcterms:modified xsi:type="dcterms:W3CDTF">2015-03-13T15:33:17Z</dcterms:modified>
</cp:coreProperties>
</file>