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7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1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2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4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9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D140-0D82-4B7B-87E7-DC6B25BB595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827A-C281-4315-9F88-A518D5119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5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(JAM. 5:7-12)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8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 smtClean="0"/>
              <a:t>“NOTHING IN THE WORLD CAN TAKE THE PLACE OF PERSISTENCE…”</a:t>
            </a:r>
          </a:p>
          <a:p>
            <a:pPr marL="0" indent="0" algn="ctr">
              <a:buNone/>
            </a:pPr>
            <a:r>
              <a:rPr lang="en-US" sz="4000" dirty="0" smtClean="0"/>
              <a:t>(CALVIN COOLIDGE)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109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i="1" dirty="0" smtClean="0"/>
              <a:t>“…WE WILL FIGHT ON THE SEA…OCEAN…AIR…BEACHES…FIELDS…STREETS…HILLS…WE WILL NEVER SURRENDER.”</a:t>
            </a:r>
          </a:p>
          <a:p>
            <a:pPr marL="0" indent="0" algn="ctr">
              <a:buNone/>
            </a:pPr>
            <a:r>
              <a:rPr lang="en-US" sz="4000" dirty="0" smtClean="0"/>
              <a:t>(WINSTON CHURCHILL)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7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 PERSISTENT: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RESISTING SIN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12:2; 6:11-12)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89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 PERSISTENT: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RESISTING SIN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12:2; 6:11-12)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IN DOING GOOD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THES. 3:13)  (GAL. 6:9)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5:16)  (EPH. 2:10)  (TIT. 2:14; 3:14)</a:t>
            </a:r>
          </a:p>
        </p:txBody>
      </p:sp>
    </p:spTree>
    <p:extLst>
      <p:ext uri="{BB962C8B-B14F-4D97-AF65-F5344CB8AC3E}">
        <p14:creationId xmlns:p14="http://schemas.microsoft.com/office/powerpoint/2010/main" val="222053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PERSISTENCE</vt:lpstr>
      <vt:lpstr>PowerPoint Presentation</vt:lpstr>
      <vt:lpstr>PowerPoint Presentation</vt:lpstr>
      <vt:lpstr>BE PERSISTENT:</vt:lpstr>
      <vt:lpstr>BE PERSISTENT: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PERSISTENCE</dc:title>
  <dc:creator>4th street church</dc:creator>
  <cp:lastModifiedBy>4th street church</cp:lastModifiedBy>
  <cp:revision>2</cp:revision>
  <dcterms:created xsi:type="dcterms:W3CDTF">2015-03-13T15:27:54Z</dcterms:created>
  <dcterms:modified xsi:type="dcterms:W3CDTF">2015-03-13T15:35:52Z</dcterms:modified>
</cp:coreProperties>
</file>