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E930-3E17-49B4-A322-8C0EB2663BCC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1D1-1E6F-4862-BA33-078ECB94D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3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E930-3E17-49B4-A322-8C0EB2663BCC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1D1-1E6F-4862-BA33-078ECB94D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8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E930-3E17-49B4-A322-8C0EB2663BCC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1D1-1E6F-4862-BA33-078ECB94D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7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E930-3E17-49B4-A322-8C0EB2663BCC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1D1-1E6F-4862-BA33-078ECB94D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6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E930-3E17-49B4-A322-8C0EB2663BCC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1D1-1E6F-4862-BA33-078ECB94D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6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E930-3E17-49B4-A322-8C0EB2663BCC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1D1-1E6F-4862-BA33-078ECB94D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9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E930-3E17-49B4-A322-8C0EB2663BCC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1D1-1E6F-4862-BA33-078ECB94D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86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E930-3E17-49B4-A322-8C0EB2663BCC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1D1-1E6F-4862-BA33-078ECB94D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49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E930-3E17-49B4-A322-8C0EB2663BCC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1D1-1E6F-4862-BA33-078ECB94D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36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E930-3E17-49B4-A322-8C0EB2663BCC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1D1-1E6F-4862-BA33-078ECB94D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4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E930-3E17-49B4-A322-8C0EB2663BCC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1D1-1E6F-4862-BA33-078ECB94D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3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0E930-3E17-49B4-A322-8C0EB2663BCC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5C1D1-1E6F-4862-BA33-078ECB94D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32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“GREAT FAITH”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(LK. 7:1-10)</a:t>
            </a:r>
          </a:p>
          <a:p>
            <a:r>
              <a:rPr lang="en-US" dirty="0" smtClean="0"/>
              <a:t>(MT. 15:21-28)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450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GREAT FAITH WAS NOT A MATTER OF HERITAGE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(EPH. 6:4)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878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GREAT FAITH WAS NOT A MATTER OF HERITAGE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GREAT FAITH HAS A CONCERN FOR OTHERS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(PHIL. 2:3-5)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58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GREAT FAITH WAS NOT A MATTER OF HERITAGE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GREAT FAITH HAS A CONCERN FOR OTHERS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GREAT FAITH IS CHARACTERIZED BY HUMILTY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(JAM. 4:6-7)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58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GREAT FAITH WAS NOT A MATTER OF HERITAGE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GREAT FAITH HAS A CONCERN FOR OTHERS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GREAT FAITH IS CHARACTERIZED BY HUMILTY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GREAT FAITH DOES NOT LIMIT GOD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(MT. 7:11)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58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93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“GREAT FAITH”</vt:lpstr>
      <vt:lpstr>APPLICATIONS: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“GREAT FAITH”</dc:title>
  <dc:creator>4th street church</dc:creator>
  <cp:lastModifiedBy>4th street church</cp:lastModifiedBy>
  <cp:revision>1</cp:revision>
  <dcterms:created xsi:type="dcterms:W3CDTF">2015-03-06T19:50:06Z</dcterms:created>
  <dcterms:modified xsi:type="dcterms:W3CDTF">2015-03-06T19:52:55Z</dcterms:modified>
</cp:coreProperties>
</file>