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B2D4-70B8-49A5-8593-CF503B6CAE66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B18-FC60-44B9-A9AD-FEE83E442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2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B2D4-70B8-49A5-8593-CF503B6CAE66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B18-FC60-44B9-A9AD-FEE83E442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B2D4-70B8-49A5-8593-CF503B6CAE66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B18-FC60-44B9-A9AD-FEE83E442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5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B2D4-70B8-49A5-8593-CF503B6CAE66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B18-FC60-44B9-A9AD-FEE83E442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2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B2D4-70B8-49A5-8593-CF503B6CAE66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B18-FC60-44B9-A9AD-FEE83E442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0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B2D4-70B8-49A5-8593-CF503B6CAE66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B18-FC60-44B9-A9AD-FEE83E442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5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B2D4-70B8-49A5-8593-CF503B6CAE66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B18-FC60-44B9-A9AD-FEE83E442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6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B2D4-70B8-49A5-8593-CF503B6CAE66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B18-FC60-44B9-A9AD-FEE83E442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0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B2D4-70B8-49A5-8593-CF503B6CAE66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B18-FC60-44B9-A9AD-FEE83E442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3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B2D4-70B8-49A5-8593-CF503B6CAE66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B18-FC60-44B9-A9AD-FEE83E442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4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B2D4-70B8-49A5-8593-CF503B6CAE66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B18-FC60-44B9-A9AD-FEE83E442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6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6B2D4-70B8-49A5-8593-CF503B6CAE66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CB18-FC60-44B9-A9AD-FEE83E442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6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LUST:</a:t>
            </a:r>
            <a:br>
              <a:rPr lang="en-US" dirty="0" smtClean="0"/>
            </a:br>
            <a:r>
              <a:rPr lang="en-US" dirty="0" smtClean="0"/>
              <a:t>A MENTAL THING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4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“LUST MANAGEMENT” 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CERTAIN THINGS FROM OUR LIFE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6:18)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0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“LUST MANAGEMENT” 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CERTAIN THINGS FROM OUR LIFE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REPLACE THOSE “CERTAIN” THINGS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TIM. 2:22)  (TIT. 2:11-12)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5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“LUST MANAGEMENT” 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CERTAIN THINGS FROM OUR LIFE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REPLACE THOSE “CERTAIN” THINGS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CONTENTMENT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(PHIL. 4:11)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50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“LUST MANAGEMENT” 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CERTAIN THINGS FROM OUR LIFE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REPLACE THOSE “CERTAIN” THINGS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CONTENTMENT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50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LUST: A MENTAL THING</vt:lpstr>
      <vt:lpstr>“LUST MANAGEMENT” :</vt:lpstr>
      <vt:lpstr>“LUST MANAGEMENT” :</vt:lpstr>
      <vt:lpstr>“LUST MANAGEMENT” :</vt:lpstr>
      <vt:lpstr>“LUST MANAGEMENT”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LUST: A MENTAL THING</dc:title>
  <dc:creator>4th street church</dc:creator>
  <cp:lastModifiedBy>4th street church</cp:lastModifiedBy>
  <cp:revision>1</cp:revision>
  <dcterms:created xsi:type="dcterms:W3CDTF">2015-03-06T19:47:02Z</dcterms:created>
  <dcterms:modified xsi:type="dcterms:W3CDTF">2015-03-06T19:50:04Z</dcterms:modified>
</cp:coreProperties>
</file>