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8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3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7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9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F7620-AC48-4275-BA54-AAED07D0EF8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E3F4-E2D7-4D2B-9B2F-3851DB38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“DOES IT REALLY MATTER … ?”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PATTERN GIVEN: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(ACTS 16:25) – “… PRAYED &amp; SANG PRAISES…”</a:t>
            </a:r>
          </a:p>
          <a:p>
            <a:pPr marL="0" indent="0">
              <a:buNone/>
            </a:pPr>
            <a:r>
              <a:rPr lang="en-US" dirty="0" smtClean="0"/>
              <a:t>(ROM. 15:9) – “…AND SING UNTO THY NAME”</a:t>
            </a:r>
          </a:p>
          <a:p>
            <a:pPr marL="0" indent="0">
              <a:buNone/>
            </a:pPr>
            <a:r>
              <a:rPr lang="en-US" dirty="0" smtClean="0"/>
              <a:t>(I COR. 14:15) – “I WILL SING WITH THE SPIRIT, 	AND I WILL SING WITH THE 	UNDERSTANDING”</a:t>
            </a:r>
          </a:p>
          <a:p>
            <a:pPr marL="0" indent="0">
              <a:buNone/>
            </a:pPr>
            <a:r>
              <a:rPr lang="en-US" dirty="0" smtClean="0"/>
              <a:t>(EPH. 5:19) – “…SINGING AND MAKING MELODY 	IN YOUR HEART TO THE LORD”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PATTERN GIVEN: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(COL. 3:16) – “…SINGING WITH GRACE IN YOUR 	HEART TO THE LORD”</a:t>
            </a:r>
          </a:p>
          <a:p>
            <a:pPr marL="0" indent="0">
              <a:buNone/>
            </a:pPr>
            <a:r>
              <a:rPr lang="en-US" dirty="0" smtClean="0"/>
              <a:t>(HEB. 2:12) – “…IN THE MIDST OF THE CHURCH 	WILL I SING PRAISE TO YOUR NAME”</a:t>
            </a:r>
          </a:p>
          <a:p>
            <a:pPr marL="0" indent="0">
              <a:buNone/>
            </a:pPr>
            <a:r>
              <a:rPr lang="en-US" dirty="0" smtClean="0"/>
              <a:t>(JAM. 5:13) – “…IS ANY HAPPY?  LET HIM SING 	PRAISE”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REMINDERS: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MATTERS CONCERNING THE WORK OF BENEVOLENCE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MATTERS CONCERNING INSTRUMENTAL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2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DID IT MATTER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NADAB &amp; ABIHU – (LEV. 10:1-2)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5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DID IT MATTER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NADAB &amp; ABIHU – (LEV. 10:1-2)</a:t>
            </a:r>
          </a:p>
          <a:p>
            <a:endParaRPr lang="en-US" dirty="0" smtClean="0"/>
          </a:p>
          <a:p>
            <a:r>
              <a:rPr lang="en-US" dirty="0" smtClean="0"/>
              <a:t>MOSES – (NUM. 20:10-12)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0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DID IT MATTER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NADAB &amp; ABIHU – (LEV. 10:1-2)</a:t>
            </a:r>
          </a:p>
          <a:p>
            <a:endParaRPr lang="en-US" dirty="0" smtClean="0"/>
          </a:p>
          <a:p>
            <a:r>
              <a:rPr lang="en-US" dirty="0" smtClean="0"/>
              <a:t>MOSES – (NUM. 20:10-12)</a:t>
            </a:r>
          </a:p>
          <a:p>
            <a:endParaRPr lang="en-US" dirty="0" smtClean="0"/>
          </a:p>
          <a:p>
            <a:r>
              <a:rPr lang="en-US" dirty="0" smtClean="0"/>
              <a:t>SAUL &amp; JEROBOAM – (I SAM. 15)  (I KI. 12)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0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DID IT MATTER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NADAB &amp; ABIHU – (LEV. 10:1-2)</a:t>
            </a:r>
          </a:p>
          <a:p>
            <a:endParaRPr lang="en-US" dirty="0" smtClean="0"/>
          </a:p>
          <a:p>
            <a:r>
              <a:rPr lang="en-US" dirty="0" smtClean="0"/>
              <a:t>MOSES – (NUM. 20:10-12)</a:t>
            </a:r>
          </a:p>
          <a:p>
            <a:endParaRPr lang="en-US" dirty="0" smtClean="0"/>
          </a:p>
          <a:p>
            <a:r>
              <a:rPr lang="en-US" dirty="0" smtClean="0"/>
              <a:t>SAUL &amp; JEROBOAM – (I SAM. 15)  (I KI. 12)</a:t>
            </a:r>
          </a:p>
          <a:p>
            <a:endParaRPr lang="en-US" dirty="0" smtClean="0"/>
          </a:p>
          <a:p>
            <a:r>
              <a:rPr lang="en-US" dirty="0" smtClean="0"/>
              <a:t>UZZIAH – (II CHRON. 26:16+)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REMINDERS: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MATTERS CONCERNING THE WORK OF BENEVOLENCE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REMINDERS: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MATTERS CONCERNING THE WORK OF BENEVOLENCE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A PATTERN WAS GIVEN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(ACTS 2, 4, 6, 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PATTERN GIVEN: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(ROM. 15:26) -- “FOR IT HAS PLEASED THEM OF 	MACEDONIA AND ACHAIA TO MAKE A 	CERTAIN CONTRIBUTION </a:t>
            </a:r>
            <a:r>
              <a:rPr lang="en-US" u="sng" dirty="0" smtClean="0"/>
              <a:t>FOR THE POOR </a:t>
            </a:r>
            <a:r>
              <a:rPr lang="en-US" dirty="0" smtClean="0"/>
              <a:t>	</a:t>
            </a:r>
            <a:r>
              <a:rPr lang="en-US" u="sng" dirty="0" smtClean="0"/>
              <a:t>SAINTS</a:t>
            </a:r>
            <a:r>
              <a:rPr lang="en-US" dirty="0" smtClean="0"/>
              <a:t> WHICH ARE AT JERUSALEM.”</a:t>
            </a:r>
          </a:p>
          <a:p>
            <a:pPr marL="0" indent="0">
              <a:buNone/>
            </a:pPr>
            <a:r>
              <a:rPr lang="en-US" dirty="0" smtClean="0"/>
              <a:t>(I COR. 16:1) -- “NOW CONCERNING THE 	COLLECTION </a:t>
            </a:r>
            <a:r>
              <a:rPr lang="en-US" u="sng" dirty="0" smtClean="0"/>
              <a:t>FOR THE SAINTS</a:t>
            </a:r>
            <a:r>
              <a:rPr lang="en-US" dirty="0" smtClean="0"/>
              <a:t>, AS I HAVE 	GIVEN ORDER…”</a:t>
            </a:r>
          </a:p>
          <a:p>
            <a:pPr marL="0" indent="0">
              <a:buNone/>
            </a:pPr>
            <a:r>
              <a:rPr lang="en-US" dirty="0" smtClean="0"/>
              <a:t>(II COR. 8:4; 9:1, 12) – “MINISTERING </a:t>
            </a:r>
            <a:r>
              <a:rPr lang="en-US" u="sng" dirty="0" smtClean="0"/>
              <a:t>TO THE </a:t>
            </a:r>
            <a:r>
              <a:rPr lang="en-US" dirty="0" smtClean="0"/>
              <a:t>	</a:t>
            </a:r>
            <a:r>
              <a:rPr lang="en-US" u="sng" dirty="0" smtClean="0"/>
              <a:t>SAINTS</a:t>
            </a:r>
            <a:r>
              <a:rPr lang="en-US" dirty="0" smtClean="0"/>
              <a:t> … WANT OF </a:t>
            </a:r>
            <a:r>
              <a:rPr lang="en-US" u="sng" dirty="0" smtClean="0"/>
              <a:t>THE SAINTS</a:t>
            </a:r>
            <a:r>
              <a:rPr lang="en-US" dirty="0" smtClean="0"/>
              <a:t>”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REMINDERS: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MATTERS CONCERNING THE WORK OF BENEVOLENCE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MATTERS CONCERNING INSTRUMENTAL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“DOES IT REALLY MATTER … ?”</vt:lpstr>
      <vt:lpstr>DID IT MATTER …</vt:lpstr>
      <vt:lpstr>DID IT MATTER …</vt:lpstr>
      <vt:lpstr>DID IT MATTER …</vt:lpstr>
      <vt:lpstr>DID IT MATTER …</vt:lpstr>
      <vt:lpstr>REMINDERS:</vt:lpstr>
      <vt:lpstr>REMINDERS:</vt:lpstr>
      <vt:lpstr>A PATTERN GIVEN:</vt:lpstr>
      <vt:lpstr>REMINDERS:</vt:lpstr>
      <vt:lpstr>A PATTERN GIVEN:</vt:lpstr>
      <vt:lpstr>A PATTERN GIVEN:</vt:lpstr>
      <vt:lpstr>REMINDERS: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“DOES IT REALLY MATTER … ?”</dc:title>
  <dc:creator>4th street church</dc:creator>
  <cp:lastModifiedBy>4th street church</cp:lastModifiedBy>
  <cp:revision>3</cp:revision>
  <dcterms:created xsi:type="dcterms:W3CDTF">2015-02-19T18:07:59Z</dcterms:created>
  <dcterms:modified xsi:type="dcterms:W3CDTF">2015-02-19T18:28:20Z</dcterms:modified>
</cp:coreProperties>
</file>