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9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B99B-321E-47C4-8DFD-6344DD2C905A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8D10-E0F7-44F9-98F0-18AF26B8B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8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B99B-321E-47C4-8DFD-6344DD2C905A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8D10-E0F7-44F9-98F0-18AF26B8B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840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B99B-321E-47C4-8DFD-6344DD2C905A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8D10-E0F7-44F9-98F0-18AF26B8B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299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B99B-321E-47C4-8DFD-6344DD2C905A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8D10-E0F7-44F9-98F0-18AF26B8B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151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B99B-321E-47C4-8DFD-6344DD2C905A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8D10-E0F7-44F9-98F0-18AF26B8B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80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B99B-321E-47C4-8DFD-6344DD2C905A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8D10-E0F7-44F9-98F0-18AF26B8B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26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B99B-321E-47C4-8DFD-6344DD2C905A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8D10-E0F7-44F9-98F0-18AF26B8B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00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B99B-321E-47C4-8DFD-6344DD2C905A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8D10-E0F7-44F9-98F0-18AF26B8B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3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B99B-321E-47C4-8DFD-6344DD2C905A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8D10-E0F7-44F9-98F0-18AF26B8B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38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B99B-321E-47C4-8DFD-6344DD2C905A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8D10-E0F7-44F9-98F0-18AF26B8B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925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B99B-321E-47C4-8DFD-6344DD2C905A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8D10-E0F7-44F9-98F0-18AF26B8B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80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2B99B-321E-47C4-8DFD-6344DD2C905A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48D10-E0F7-44F9-98F0-18AF26B8B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418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“A TIME TO BE SILENT”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(ECCL. 3:7)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71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TIMES TO BE SILENT: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WE ARE ANGRY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(PROV. 14:17)  (TIT. 2:8)</a:t>
            </a:r>
          </a:p>
        </p:txBody>
      </p:sp>
    </p:spTree>
    <p:extLst>
      <p:ext uri="{BB962C8B-B14F-4D97-AF65-F5344CB8AC3E}">
        <p14:creationId xmlns:p14="http://schemas.microsoft.com/office/powerpoint/2010/main" val="37030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TIMES TO BE SILENT: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WE ARE ANGRY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WE DO NOT KNOW ALL THE FACTS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(PROV. 18:13, 17)  (JN. 7:24)</a:t>
            </a:r>
          </a:p>
        </p:txBody>
      </p:sp>
    </p:spTree>
    <p:extLst>
      <p:ext uri="{BB962C8B-B14F-4D97-AF65-F5344CB8AC3E}">
        <p14:creationId xmlns:p14="http://schemas.microsoft.com/office/powerpoint/2010/main" val="93169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TIMES TO BE SILENT: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WE ARE ANGRY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WE DO NOT KNOW ALL THE FACTS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IT WOULD BE BETTER TO LISTEN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(PROV. 13:1)  (JAM. 1:19)</a:t>
            </a:r>
          </a:p>
        </p:txBody>
      </p:sp>
    </p:spTree>
    <p:extLst>
      <p:ext uri="{BB962C8B-B14F-4D97-AF65-F5344CB8AC3E}">
        <p14:creationId xmlns:p14="http://schemas.microsoft.com/office/powerpoint/2010/main" val="93169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TIMES TO BE SILENT: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WE ARE ANGRY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WE DO NOT KNOW ALL THE FACTS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IT WOULD BE BETTER TO LISTEN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IT IS TIME TO WORK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(PROV. 14:23)  (JN. 9:4)</a:t>
            </a:r>
          </a:p>
        </p:txBody>
      </p:sp>
    </p:spTree>
    <p:extLst>
      <p:ext uri="{BB962C8B-B14F-4D97-AF65-F5344CB8AC3E}">
        <p14:creationId xmlns:p14="http://schemas.microsoft.com/office/powerpoint/2010/main" val="93169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TIMES TO BE SILENT: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WE ARE ANGRY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WE DO NOT KNOW ALL THE FACTS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IT WOULD BE BETTER TO LISTEN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IT IS TIME TO 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GOD IS SILENT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(PS. </a:t>
            </a:r>
            <a:r>
              <a:rPr lang="en-US" smtClean="0"/>
              <a:t>19:13)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69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126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“A TIME TO BE SILENT”</vt:lpstr>
      <vt:lpstr>TIMES TO BE SILENT:</vt:lpstr>
      <vt:lpstr>TIMES TO BE SILENT:</vt:lpstr>
      <vt:lpstr>TIMES TO BE SILENT:</vt:lpstr>
      <vt:lpstr>TIMES TO BE SILENT:</vt:lpstr>
      <vt:lpstr>TIMES TO BE SILENT: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 TIME TO BE SILENT”</dc:title>
  <dc:creator>4th street church</dc:creator>
  <cp:lastModifiedBy>4th street church</cp:lastModifiedBy>
  <cp:revision>1</cp:revision>
  <dcterms:created xsi:type="dcterms:W3CDTF">2015-02-19T18:02:40Z</dcterms:created>
  <dcterms:modified xsi:type="dcterms:W3CDTF">2015-02-19T18:07:42Z</dcterms:modified>
</cp:coreProperties>
</file>