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5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8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7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6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9673-AAB8-4409-9785-F75625C4D51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3DAA-9245-4CCA-A729-A997D6A5A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3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CONVERSION OF CORNELIUS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10-11)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CONVERSION OF CORNELIUS: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CORNELIUS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(V. 2-6, 22, 27, 33)</a:t>
            </a:r>
          </a:p>
        </p:txBody>
      </p:sp>
    </p:spTree>
    <p:extLst>
      <p:ext uri="{BB962C8B-B14F-4D97-AF65-F5344CB8AC3E}">
        <p14:creationId xmlns:p14="http://schemas.microsoft.com/office/powerpoint/2010/main" val="40833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CONVERSION OF CORNELIUS: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CORNELIUS ?</a:t>
            </a:r>
          </a:p>
          <a:p>
            <a:r>
              <a:rPr lang="en-US" dirty="0" smtClean="0"/>
              <a:t>HOW COULD A PREACHER BE CONVINCED TO GO ?  (V. 9-20, 28, 34-43)</a:t>
            </a:r>
          </a:p>
        </p:txBody>
      </p:sp>
    </p:spTree>
    <p:extLst>
      <p:ext uri="{BB962C8B-B14F-4D97-AF65-F5344CB8AC3E}">
        <p14:creationId xmlns:p14="http://schemas.microsoft.com/office/powerpoint/2010/main" val="3424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CONVERSION OF CORNELIUS: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CORNELIUS ?</a:t>
            </a:r>
          </a:p>
          <a:p>
            <a:r>
              <a:rPr lang="en-US" dirty="0" smtClean="0"/>
              <a:t>HOW COULD A PREACHER BE CONVINCED TO GO ?</a:t>
            </a:r>
          </a:p>
          <a:p>
            <a:r>
              <a:rPr lang="en-US" dirty="0" smtClean="0"/>
              <a:t>THE MESSAGE WAS RESPONDED TO … CAN A GENTILE BE BAPTIZED ?  (V. 44-48)  (11:17)  		(15:7)</a:t>
            </a:r>
          </a:p>
        </p:txBody>
      </p:sp>
    </p:spTree>
    <p:extLst>
      <p:ext uri="{BB962C8B-B14F-4D97-AF65-F5344CB8AC3E}">
        <p14:creationId xmlns:p14="http://schemas.microsoft.com/office/powerpoint/2010/main" val="3424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CONVERSION OF CORNELIUS: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CORNELIUS ?</a:t>
            </a:r>
          </a:p>
          <a:p>
            <a:r>
              <a:rPr lang="en-US" dirty="0" smtClean="0"/>
              <a:t>HOW COULD A PREACHER BE CONVINCED TO GO ?</a:t>
            </a:r>
          </a:p>
          <a:p>
            <a:r>
              <a:rPr lang="en-US" dirty="0" smtClean="0"/>
              <a:t>THE MESSAGE WAS RESPONDED TO … CAN A GENTILE BE BAPTIZED ?</a:t>
            </a:r>
          </a:p>
          <a:p>
            <a:r>
              <a:rPr lang="en-US" dirty="0" smtClean="0"/>
              <a:t>WHAT ABOUT THE JEWS WHO WERE NOT THERE ?  (V. 2-4, 12, 18)</a:t>
            </a:r>
          </a:p>
        </p:txBody>
      </p:sp>
    </p:spTree>
    <p:extLst>
      <p:ext uri="{BB962C8B-B14F-4D97-AF65-F5344CB8AC3E}">
        <p14:creationId xmlns:p14="http://schemas.microsoft.com/office/powerpoint/2010/main" val="3424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CONVERSION OF CORNELIUS: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CORNELIUS ?</a:t>
            </a:r>
          </a:p>
          <a:p>
            <a:r>
              <a:rPr lang="en-US" dirty="0" smtClean="0"/>
              <a:t>HOW COULD A PREACHER BE CONVINCED TO GO ?</a:t>
            </a:r>
          </a:p>
          <a:p>
            <a:r>
              <a:rPr lang="en-US" dirty="0" smtClean="0"/>
              <a:t>THE MESSAGE WAS RESPONDED TO … CAN A GENTILE BE BAPTIZED ?</a:t>
            </a:r>
          </a:p>
          <a:p>
            <a:r>
              <a:rPr lang="en-US" dirty="0" smtClean="0"/>
              <a:t>WHAT ABOUT THE JEWS WHO WERE NOT THERE ?</a:t>
            </a:r>
          </a:p>
          <a:p>
            <a:r>
              <a:rPr lang="en-US" dirty="0" smtClean="0"/>
              <a:t>HOW DID SALVATION COME ?  (V. </a:t>
            </a:r>
            <a:r>
              <a:rPr lang="en-US" smtClean="0"/>
              <a:t>14)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CONVERSION OF CORNELIUS</vt:lpstr>
      <vt:lpstr>CONVERSION OF CORNELIUS:</vt:lpstr>
      <vt:lpstr>CONVERSION OF CORNELIUS:</vt:lpstr>
      <vt:lpstr>CONVERSION OF CORNELIUS:</vt:lpstr>
      <vt:lpstr>CONVERSION OF CORNELIUS:</vt:lpstr>
      <vt:lpstr>CONVERSION OF CORNELIUS: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CONVERSION OF CORNELIUS</dc:title>
  <dc:creator>4th street church</dc:creator>
  <cp:lastModifiedBy>4th street church</cp:lastModifiedBy>
  <cp:revision>2</cp:revision>
  <dcterms:created xsi:type="dcterms:W3CDTF">2015-02-13T20:49:06Z</dcterms:created>
  <dcterms:modified xsi:type="dcterms:W3CDTF">2015-02-13T21:04:05Z</dcterms:modified>
</cp:coreProperties>
</file>