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864-57AD-4EA9-97FE-80382C58890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C349-0332-47DA-B7AD-BB5E8CBFF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6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864-57AD-4EA9-97FE-80382C58890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C349-0332-47DA-B7AD-BB5E8CBFF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864-57AD-4EA9-97FE-80382C58890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C349-0332-47DA-B7AD-BB5E8CBFF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8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864-57AD-4EA9-97FE-80382C58890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C349-0332-47DA-B7AD-BB5E8CBFF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4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864-57AD-4EA9-97FE-80382C58890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C349-0332-47DA-B7AD-BB5E8CBFF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2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864-57AD-4EA9-97FE-80382C58890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C349-0332-47DA-B7AD-BB5E8CBFF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0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864-57AD-4EA9-97FE-80382C58890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C349-0332-47DA-B7AD-BB5E8CBFF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1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864-57AD-4EA9-97FE-80382C58890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C349-0332-47DA-B7AD-BB5E8CBFF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9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864-57AD-4EA9-97FE-80382C58890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C349-0332-47DA-B7AD-BB5E8CBFF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2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864-57AD-4EA9-97FE-80382C58890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C349-0332-47DA-B7AD-BB5E8CBFF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8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864-57AD-4EA9-97FE-80382C58890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2C349-0332-47DA-B7AD-BB5E8CBFF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0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67864-57AD-4EA9-97FE-80382C588904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2C349-0332-47DA-B7AD-BB5E8CBFF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1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JOSEPH’S DREAMS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(GEN. 37:6+)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6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“PREPARATORY” WORK WAS REQUIRED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(GEN. 39:4-6, 22-23)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6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“PREPARATORY” WORK WAS REQUIRED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HIS TRAINING DEVELOPED A PROVEN CHARACTER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4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“PREPARATORY” WORK WAS REQUIRED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HIS TRAINING DEVELOPED A PROVEN CHARACTER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ULTIMATELY PROMOTED TO GREATNESS BEYOND IMAGINATION – (GEN. </a:t>
            </a:r>
            <a:r>
              <a:rPr lang="en-US" smtClean="0"/>
              <a:t>41:39+)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40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JOSEPH’S DREAMS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JOSEPH’S DREAMS</dc:title>
  <dc:creator>4th street church</dc:creator>
  <cp:lastModifiedBy>4th street church</cp:lastModifiedBy>
  <cp:revision>1</cp:revision>
  <dcterms:created xsi:type="dcterms:W3CDTF">2015-02-05T19:44:23Z</dcterms:created>
  <dcterms:modified xsi:type="dcterms:W3CDTF">2015-02-05T19:47:09Z</dcterms:modified>
</cp:coreProperties>
</file>