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8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0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5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6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5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4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8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090D-01FB-4281-83D0-C25749107DB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859C-083D-47ED-8B95-1C70499D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5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 THAT ABOUNDS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(PHIL. 2:2)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6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IMPERATIVES FOR UNITY: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MIND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(AMOS 3:3)  (PHIL. 3:16)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7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IMPERATIVES FOR UNITY: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MIND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LOVE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13:35)  (HEB. 13:1)  (I PET. 1;22)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7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IMPERATIVES FOR UNITY: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MIND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LOVE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SOUL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12:14+)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7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IMPERATIVES FOR UNITY: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MIND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LOVE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SOUL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72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UNITY THAT ABOUNDS</vt:lpstr>
      <vt:lpstr>IMPERATIVES FOR UNITY:</vt:lpstr>
      <vt:lpstr>IMPERATIVES FOR UNITY:</vt:lpstr>
      <vt:lpstr>IMPERATIVES FOR UNITY:</vt:lpstr>
      <vt:lpstr>IMPERATIVES FOR UNITY: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THAT ABOUNDS</dc:title>
  <dc:creator>4th street church</dc:creator>
  <cp:lastModifiedBy>4th street church</cp:lastModifiedBy>
  <cp:revision>1</cp:revision>
  <dcterms:created xsi:type="dcterms:W3CDTF">2015-02-05T19:47:12Z</dcterms:created>
  <dcterms:modified xsi:type="dcterms:W3CDTF">2015-02-05T19:49:41Z</dcterms:modified>
</cp:coreProperties>
</file>