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6C4A-6BA6-40FC-8CA8-69E63B81972F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FE8D-E9F8-4864-B8A2-00E7570E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3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6C4A-6BA6-40FC-8CA8-69E63B81972F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FE8D-E9F8-4864-B8A2-00E7570E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3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6C4A-6BA6-40FC-8CA8-69E63B81972F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FE8D-E9F8-4864-B8A2-00E7570E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44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6C4A-6BA6-40FC-8CA8-69E63B81972F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FE8D-E9F8-4864-B8A2-00E7570E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8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6C4A-6BA6-40FC-8CA8-69E63B81972F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FE8D-E9F8-4864-B8A2-00E7570E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74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6C4A-6BA6-40FC-8CA8-69E63B81972F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FE8D-E9F8-4864-B8A2-00E7570E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46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6C4A-6BA6-40FC-8CA8-69E63B81972F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FE8D-E9F8-4864-B8A2-00E7570E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82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6C4A-6BA6-40FC-8CA8-69E63B81972F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FE8D-E9F8-4864-B8A2-00E7570E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6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6C4A-6BA6-40FC-8CA8-69E63B81972F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FE8D-E9F8-4864-B8A2-00E7570E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8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6C4A-6BA6-40FC-8CA8-69E63B81972F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FE8D-E9F8-4864-B8A2-00E7570E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7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6C4A-6BA6-40FC-8CA8-69E63B81972F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FE8D-E9F8-4864-B8A2-00E7570E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6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36C4A-6BA6-40FC-8CA8-69E63B81972F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FE8D-E9F8-4864-B8A2-00E7570E2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35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MUST WE KEEP THE 10 COMMANDMENTS TODAY?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82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LESSONS TO LEARN: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LAW OF MOSES WAS ONLY GIVEN TO 	ISRAEL – (DEUT. 5:1-3)</a:t>
            </a:r>
          </a:p>
        </p:txBody>
      </p:sp>
    </p:spTree>
    <p:extLst>
      <p:ext uri="{BB962C8B-B14F-4D97-AF65-F5344CB8AC3E}">
        <p14:creationId xmlns:p14="http://schemas.microsoft.com/office/powerpoint/2010/main" val="346417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LESSONS TO LEARN: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LAW OF MOSES WAS ONLY GIVEN TO 	ISRAEL – (DEUT. 5:1-3)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IT EXISTED, THERE WERE PROPHETS 	STATING THAT GOD WOULD GIVE A NEW 	COVENANT – (JER. 31:31-34)</a:t>
            </a:r>
          </a:p>
        </p:txBody>
      </p:sp>
    </p:spTree>
    <p:extLst>
      <p:ext uri="{BB962C8B-B14F-4D97-AF65-F5344CB8AC3E}">
        <p14:creationId xmlns:p14="http://schemas.microsoft.com/office/powerpoint/2010/main" val="63985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LESSONS TO LEARN: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LAW OF MOSES WAS ONLY GIVEN TO 	ISRAEL – (DEUT. 5:1-3)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IT EXISTED, THERE WERE PROPHETS 	STATING THAT GOD WOULD GIVE A NEW 	COVENANT – (JER. 31:31-34)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JESUS FULFILLED THE OLD COVENANT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(MT. 5:17-18)  (HEB. 10:9-10)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(COL. 2:14)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53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44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MUST WE KEEP THE 10 COMMANDMENTS TODAY?</vt:lpstr>
      <vt:lpstr>LESSONS TO LEARN:</vt:lpstr>
      <vt:lpstr>LESSONS TO LEARN:</vt:lpstr>
      <vt:lpstr>LESSONS TO LEARN: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 WE KEEP THE 10 COMMANDMENTS TODAY?</dc:title>
  <dc:creator>4th street church</dc:creator>
  <cp:lastModifiedBy>4th street church</cp:lastModifiedBy>
  <cp:revision>1</cp:revision>
  <dcterms:created xsi:type="dcterms:W3CDTF">2015-01-28T21:52:39Z</dcterms:created>
  <dcterms:modified xsi:type="dcterms:W3CDTF">2015-01-28T21:56:04Z</dcterms:modified>
</cp:coreProperties>
</file>