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2EA1A-335D-471F-B4DB-243B037F2685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6C5EC-C2CD-4D00-85DF-E86C68D27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107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2EA1A-335D-471F-B4DB-243B037F2685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6C5EC-C2CD-4D00-85DF-E86C68D27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503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2EA1A-335D-471F-B4DB-243B037F2685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6C5EC-C2CD-4D00-85DF-E86C68D27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301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2EA1A-335D-471F-B4DB-243B037F2685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6C5EC-C2CD-4D00-85DF-E86C68D27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321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2EA1A-335D-471F-B4DB-243B037F2685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6C5EC-C2CD-4D00-85DF-E86C68D27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139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2EA1A-335D-471F-B4DB-243B037F2685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6C5EC-C2CD-4D00-85DF-E86C68D27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067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2EA1A-335D-471F-B4DB-243B037F2685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6C5EC-C2CD-4D00-85DF-E86C68D27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933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2EA1A-335D-471F-B4DB-243B037F2685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6C5EC-C2CD-4D00-85DF-E86C68D27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831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2EA1A-335D-471F-B4DB-243B037F2685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6C5EC-C2CD-4D00-85DF-E86C68D27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953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2EA1A-335D-471F-B4DB-243B037F2685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6C5EC-C2CD-4D00-85DF-E86C68D27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578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2EA1A-335D-471F-B4DB-243B037F2685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6C5EC-C2CD-4D00-85DF-E86C68D27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279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2EA1A-335D-471F-B4DB-243B037F2685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6C5EC-C2CD-4D00-85DF-E86C68D27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58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TEACHING THE APOSTLES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(LK. 6:13)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563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APOSTLES’ HINDRANCES 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PREJUDICES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(JN. 4:4+)  (Acts 1:8; 8:14)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199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APOSTLES’ HINDRANCES 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PREJUDICES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INCOMPASSIONATE</a:t>
            </a:r>
          </a:p>
          <a:p>
            <a:pPr marL="0" indent="0">
              <a:buNone/>
            </a:pPr>
            <a:r>
              <a:rPr lang="en-US" dirty="0"/>
              <a:t>	(</a:t>
            </a:r>
            <a:r>
              <a:rPr lang="en-US" dirty="0" smtClean="0"/>
              <a:t>MT. 19:13-15; 20:30-34)  (I PET. 3:8)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78575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APOSTLES’ HINDRANCES 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PREJUDICES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INCOMPASSIONATE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TRUST ISSUES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(LK. 5:4-8)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78575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27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TEACHING THE APOSTLES</vt:lpstr>
      <vt:lpstr>APOSTLES’ HINDRANCES :</vt:lpstr>
      <vt:lpstr>APOSTLES’ HINDRANCES :</vt:lpstr>
      <vt:lpstr>APOSTLES’ HINDRANCES 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THE APOSTLES</dc:title>
  <dc:creator>4th street church</dc:creator>
  <cp:lastModifiedBy>4th street church</cp:lastModifiedBy>
  <cp:revision>1</cp:revision>
  <dcterms:created xsi:type="dcterms:W3CDTF">2015-01-23T15:14:08Z</dcterms:created>
  <dcterms:modified xsi:type="dcterms:W3CDTF">2015-01-23T15:17:03Z</dcterms:modified>
</cp:coreProperties>
</file>