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A195-569F-4041-A997-F9D6D9B9178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9FC3-CBD7-4C5C-957D-04101C711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9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A195-569F-4041-A997-F9D6D9B9178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9FC3-CBD7-4C5C-957D-04101C711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59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A195-569F-4041-A997-F9D6D9B9178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9FC3-CBD7-4C5C-957D-04101C711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3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A195-569F-4041-A997-F9D6D9B9178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9FC3-CBD7-4C5C-957D-04101C711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43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A195-569F-4041-A997-F9D6D9B9178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9FC3-CBD7-4C5C-957D-04101C711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3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A195-569F-4041-A997-F9D6D9B9178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9FC3-CBD7-4C5C-957D-04101C711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64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A195-569F-4041-A997-F9D6D9B9178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9FC3-CBD7-4C5C-957D-04101C711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A195-569F-4041-A997-F9D6D9B9178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9FC3-CBD7-4C5C-957D-04101C711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07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A195-569F-4041-A997-F9D6D9B9178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9FC3-CBD7-4C5C-957D-04101C711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60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A195-569F-4041-A997-F9D6D9B9178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9FC3-CBD7-4C5C-957D-04101C711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10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A195-569F-4041-A997-F9D6D9B9178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9FC3-CBD7-4C5C-957D-04101C711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3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1A195-569F-4041-A997-F9D6D9B9178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D9FC3-CBD7-4C5C-957D-04101C711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4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Psalm 28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21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PSALM 28 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PRAYERS REASSURE US GOD IS LISTENING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(v. 1-2, 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56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PSALM 28 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PRAYERS REASSURE US GOD IS LISTENING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PRAYERS KEEP US HUMBLE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(v. 7-8)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021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PSALM 28 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PRAYERS REASSURE US GOD IS LISTENING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PRAYERS KEEP US HUMBLE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PRAYERS ENABLE EXPRESSIONS OF DEEPEST THOUGHTS – (v. 3-5, 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021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51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Psalm 28</vt:lpstr>
      <vt:lpstr>PSALM 28 :</vt:lpstr>
      <vt:lpstr>PSALM 28 :</vt:lpstr>
      <vt:lpstr>PSALM 28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28</dc:title>
  <dc:creator>4th street church</dc:creator>
  <cp:lastModifiedBy>4th street church</cp:lastModifiedBy>
  <cp:revision>1</cp:revision>
  <dcterms:created xsi:type="dcterms:W3CDTF">2015-01-23T15:11:10Z</dcterms:created>
  <dcterms:modified xsi:type="dcterms:W3CDTF">2015-01-23T15:13:58Z</dcterms:modified>
</cp:coreProperties>
</file>